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9" r:id="rId3"/>
    <p:sldId id="270" r:id="rId4"/>
    <p:sldId id="271" r:id="rId5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diminas Kapustavicius" userId="afa06326152c962e" providerId="LiveId" clId="{C6D68775-764A-4CC2-83AF-A3B6433A7C61}"/>
    <pc:docChg chg="undo custSel addSld delSld modSld">
      <pc:chgData name="Gediminas Kapustavicius" userId="afa06326152c962e" providerId="LiveId" clId="{C6D68775-764A-4CC2-83AF-A3B6433A7C61}" dt="2018-04-22T05:51:31.123" v="683" actId="207"/>
      <pc:docMkLst>
        <pc:docMk/>
      </pc:docMkLst>
      <pc:sldChg chg="del">
        <pc:chgData name="Gediminas Kapustavicius" userId="afa06326152c962e" providerId="LiveId" clId="{C6D68775-764A-4CC2-83AF-A3B6433A7C61}" dt="2018-04-21T20:04:59.911" v="0" actId="2696"/>
        <pc:sldMkLst>
          <pc:docMk/>
          <pc:sldMk cId="132512976" sldId="257"/>
        </pc:sldMkLst>
      </pc:sldChg>
      <pc:sldChg chg="del">
        <pc:chgData name="Gediminas Kapustavicius" userId="afa06326152c962e" providerId="LiveId" clId="{C6D68775-764A-4CC2-83AF-A3B6433A7C61}" dt="2018-04-21T20:05:02.118" v="1" actId="2696"/>
        <pc:sldMkLst>
          <pc:docMk/>
          <pc:sldMk cId="1981993560" sldId="258"/>
        </pc:sldMkLst>
      </pc:sldChg>
      <pc:sldChg chg="del">
        <pc:chgData name="Gediminas Kapustavicius" userId="afa06326152c962e" providerId="LiveId" clId="{C6D68775-764A-4CC2-83AF-A3B6433A7C61}" dt="2018-04-21T20:05:04.061" v="2" actId="2696"/>
        <pc:sldMkLst>
          <pc:docMk/>
          <pc:sldMk cId="2985742914" sldId="259"/>
        </pc:sldMkLst>
      </pc:sldChg>
      <pc:sldChg chg="del">
        <pc:chgData name="Gediminas Kapustavicius" userId="afa06326152c962e" providerId="LiveId" clId="{C6D68775-764A-4CC2-83AF-A3B6433A7C61}" dt="2018-04-21T20:05:06.813" v="3" actId="2696"/>
        <pc:sldMkLst>
          <pc:docMk/>
          <pc:sldMk cId="2450468590" sldId="260"/>
        </pc:sldMkLst>
      </pc:sldChg>
      <pc:sldChg chg="addSp delSp modSp">
        <pc:chgData name="Gediminas Kapustavicius" userId="afa06326152c962e" providerId="LiveId" clId="{C6D68775-764A-4CC2-83AF-A3B6433A7C61}" dt="2018-04-22T05:51:31.123" v="683" actId="207"/>
        <pc:sldMkLst>
          <pc:docMk/>
          <pc:sldMk cId="4163446233" sldId="261"/>
        </pc:sldMkLst>
        <pc:spChg chg="add del mod">
          <ac:chgData name="Gediminas Kapustavicius" userId="afa06326152c962e" providerId="LiveId" clId="{C6D68775-764A-4CC2-83AF-A3B6433A7C61}" dt="2018-04-22T05:11:23.919" v="86" actId="207"/>
          <ac:spMkLst>
            <pc:docMk/>
            <pc:sldMk cId="4163446233" sldId="261"/>
            <ac:spMk id="3" creationId="{729E54AF-AA50-4874-B1E9-ED48003E8D4E}"/>
          </ac:spMkLst>
        </pc:spChg>
        <pc:spChg chg="add mod">
          <ac:chgData name="Gediminas Kapustavicius" userId="afa06326152c962e" providerId="LiveId" clId="{C6D68775-764A-4CC2-83AF-A3B6433A7C61}" dt="2018-04-22T05:51:31.123" v="683" actId="207"/>
          <ac:spMkLst>
            <pc:docMk/>
            <pc:sldMk cId="4163446233" sldId="261"/>
            <ac:spMk id="4" creationId="{9CE9E8AF-D557-41D2-90F7-D28E9422F32B}"/>
          </ac:spMkLst>
        </pc:spChg>
        <pc:picChg chg="mod">
          <ac:chgData name="Gediminas Kapustavicius" userId="afa06326152c962e" providerId="LiveId" clId="{C6D68775-764A-4CC2-83AF-A3B6433A7C61}" dt="2018-04-22T05:10:57.140" v="81" actId="207"/>
          <ac:picMkLst>
            <pc:docMk/>
            <pc:sldMk cId="4163446233" sldId="261"/>
            <ac:picMk id="2" creationId="{E0A51A03-3793-409F-A896-C98FD16A9A46}"/>
          </ac:picMkLst>
        </pc:picChg>
      </pc:sldChg>
      <pc:sldChg chg="addSp modSp del">
        <pc:chgData name="Gediminas Kapustavicius" userId="afa06326152c962e" providerId="LiveId" clId="{C6D68775-764A-4CC2-83AF-A3B6433A7C61}" dt="2018-04-22T05:12:35.318" v="91" actId="2696"/>
        <pc:sldMkLst>
          <pc:docMk/>
          <pc:sldMk cId="1550673208" sldId="262"/>
        </pc:sldMkLst>
        <pc:picChg chg="add mod">
          <ac:chgData name="Gediminas Kapustavicius" userId="afa06326152c962e" providerId="LiveId" clId="{C6D68775-764A-4CC2-83AF-A3B6433A7C61}" dt="2018-04-21T20:08:32.254" v="5" actId="26606"/>
          <ac:picMkLst>
            <pc:docMk/>
            <pc:sldMk cId="1550673208" sldId="262"/>
            <ac:picMk id="4" creationId="{0EC773F1-32B2-4D36-923F-BBBC66A8B75E}"/>
          </ac:picMkLst>
        </pc:picChg>
      </pc:sldChg>
      <pc:sldChg chg="addSp modSp add del mod setBg">
        <pc:chgData name="Gediminas Kapustavicius" userId="afa06326152c962e" providerId="LiveId" clId="{C6D68775-764A-4CC2-83AF-A3B6433A7C61}" dt="2018-04-22T05:13:08.762" v="95" actId="2696"/>
        <pc:sldMkLst>
          <pc:docMk/>
          <pc:sldMk cId="1295277698" sldId="263"/>
        </pc:sldMkLst>
        <pc:picChg chg="add mod">
          <ac:chgData name="Gediminas Kapustavicius" userId="afa06326152c962e" providerId="LiveId" clId="{C6D68775-764A-4CC2-83AF-A3B6433A7C61}" dt="2018-04-21T20:09:07.123" v="9" actId="27614"/>
          <ac:picMkLst>
            <pc:docMk/>
            <pc:sldMk cId="1295277698" sldId="263"/>
            <ac:picMk id="2" creationId="{6F6728F8-2887-45DD-A2F9-EB748D5072E0}"/>
          </ac:picMkLst>
        </pc:picChg>
      </pc:sldChg>
      <pc:sldChg chg="addSp modSp add del mod setBg">
        <pc:chgData name="Gediminas Kapustavicius" userId="afa06326152c962e" providerId="LiveId" clId="{C6D68775-764A-4CC2-83AF-A3B6433A7C61}" dt="2018-04-22T05:12:49.641" v="92" actId="2696"/>
        <pc:sldMkLst>
          <pc:docMk/>
          <pc:sldMk cId="2953074742" sldId="264"/>
        </pc:sldMkLst>
        <pc:picChg chg="add mod">
          <ac:chgData name="Gediminas Kapustavicius" userId="afa06326152c962e" providerId="LiveId" clId="{C6D68775-764A-4CC2-83AF-A3B6433A7C61}" dt="2018-04-21T20:10:29.473" v="12" actId="26606"/>
          <ac:picMkLst>
            <pc:docMk/>
            <pc:sldMk cId="2953074742" sldId="264"/>
            <ac:picMk id="2" creationId="{2F1C64FA-8C81-4240-9598-2FB535DD3892}"/>
          </ac:picMkLst>
        </pc:picChg>
      </pc:sldChg>
      <pc:sldChg chg="addSp modSp add del mod setBg">
        <pc:chgData name="Gediminas Kapustavicius" userId="afa06326152c962e" providerId="LiveId" clId="{C6D68775-764A-4CC2-83AF-A3B6433A7C61}" dt="2018-04-22T05:12:53.691" v="93" actId="2696"/>
        <pc:sldMkLst>
          <pc:docMk/>
          <pc:sldMk cId="1593855842" sldId="265"/>
        </pc:sldMkLst>
        <pc:picChg chg="add mod">
          <ac:chgData name="Gediminas Kapustavicius" userId="afa06326152c962e" providerId="LiveId" clId="{C6D68775-764A-4CC2-83AF-A3B6433A7C61}" dt="2018-04-21T20:12:45.010" v="15" actId="26606"/>
          <ac:picMkLst>
            <pc:docMk/>
            <pc:sldMk cId="1593855842" sldId="265"/>
            <ac:picMk id="2" creationId="{F9EAE412-9D07-47D6-8A26-01B4A615F9D7}"/>
          </ac:picMkLst>
        </pc:picChg>
      </pc:sldChg>
      <pc:sldChg chg="addSp delSp add del">
        <pc:chgData name="Gediminas Kapustavicius" userId="afa06326152c962e" providerId="LiveId" clId="{C6D68775-764A-4CC2-83AF-A3B6433A7C61}" dt="2018-04-21T20:15:25.046" v="22" actId="2696"/>
        <pc:sldMkLst>
          <pc:docMk/>
          <pc:sldMk cId="3141497672" sldId="266"/>
        </pc:sldMkLst>
        <pc:picChg chg="add del">
          <ac:chgData name="Gediminas Kapustavicius" userId="afa06326152c962e" providerId="LiveId" clId="{C6D68775-764A-4CC2-83AF-A3B6433A7C61}" dt="2018-04-21T20:14:12.892" v="18" actId="2696"/>
          <ac:picMkLst>
            <pc:docMk/>
            <pc:sldMk cId="3141497672" sldId="266"/>
            <ac:picMk id="2" creationId="{62D89C5A-119C-4EC5-876D-652C703C1603}"/>
          </ac:picMkLst>
        </pc:picChg>
        <pc:picChg chg="add del">
          <ac:chgData name="Gediminas Kapustavicius" userId="afa06326152c962e" providerId="LiveId" clId="{C6D68775-764A-4CC2-83AF-A3B6433A7C61}" dt="2018-04-21T20:15:16.514" v="20" actId="2696"/>
          <ac:picMkLst>
            <pc:docMk/>
            <pc:sldMk cId="3141497672" sldId="266"/>
            <ac:picMk id="3" creationId="{544CC6D6-0D0E-4FC4-B2BD-890996AF979F}"/>
          </ac:picMkLst>
        </pc:picChg>
      </pc:sldChg>
      <pc:sldChg chg="addSp delSp modSp add del mod setBg">
        <pc:chgData name="Gediminas Kapustavicius" userId="afa06326152c962e" providerId="LiveId" clId="{C6D68775-764A-4CC2-83AF-A3B6433A7C61}" dt="2018-04-22T05:13:06.600" v="94" actId="2696"/>
        <pc:sldMkLst>
          <pc:docMk/>
          <pc:sldMk cId="3657385066" sldId="267"/>
        </pc:sldMkLst>
        <pc:picChg chg="add del">
          <ac:chgData name="Gediminas Kapustavicius" userId="afa06326152c962e" providerId="LiveId" clId="{C6D68775-764A-4CC2-83AF-A3B6433A7C61}" dt="2018-04-21T20:15:51.150" v="24" actId="27614"/>
          <ac:picMkLst>
            <pc:docMk/>
            <pc:sldMk cId="3657385066" sldId="267"/>
            <ac:picMk id="2" creationId="{D00D8B4D-77D0-44B3-8F4B-3F25224F7BDB}"/>
          </ac:picMkLst>
        </pc:picChg>
        <pc:picChg chg="add mod">
          <ac:chgData name="Gediminas Kapustavicius" userId="afa06326152c962e" providerId="LiveId" clId="{C6D68775-764A-4CC2-83AF-A3B6433A7C61}" dt="2018-04-21T20:17:36.934" v="27" actId="27614"/>
          <ac:picMkLst>
            <pc:docMk/>
            <pc:sldMk cId="3657385066" sldId="267"/>
            <ac:picMk id="3" creationId="{21849B39-EF27-45AC-8FEA-E876A36A7276}"/>
          </ac:picMkLst>
        </pc:picChg>
      </pc:sldChg>
      <pc:sldChg chg="add del">
        <pc:chgData name="Gediminas Kapustavicius" userId="afa06326152c962e" providerId="LiveId" clId="{C6D68775-764A-4CC2-83AF-A3B6433A7C61}" dt="2018-04-22T05:13:11.363" v="96" actId="2696"/>
        <pc:sldMkLst>
          <pc:docMk/>
          <pc:sldMk cId="741535670" sldId="268"/>
        </pc:sldMkLst>
      </pc:sldChg>
      <pc:sldChg chg="addSp modSp modAnim">
        <pc:chgData name="Gediminas Kapustavicius" userId="afa06326152c962e" providerId="LiveId" clId="{C6D68775-764A-4CC2-83AF-A3B6433A7C61}" dt="2018-04-22T05:46:07.720" v="679" actId="207"/>
        <pc:sldMkLst>
          <pc:docMk/>
          <pc:sldMk cId="625501343" sldId="269"/>
        </pc:sldMkLst>
        <pc:spChg chg="add mod">
          <ac:chgData name="Gediminas Kapustavicius" userId="afa06326152c962e" providerId="LiveId" clId="{C6D68775-764A-4CC2-83AF-A3B6433A7C61}" dt="2018-04-22T05:25:53.195" v="336" actId="1076"/>
          <ac:spMkLst>
            <pc:docMk/>
            <pc:sldMk cId="625501343" sldId="269"/>
            <ac:spMk id="3" creationId="{43FA6B97-B844-4BB9-AB87-B476E773D196}"/>
          </ac:spMkLst>
        </pc:spChg>
        <pc:spChg chg="mod">
          <ac:chgData name="Gediminas Kapustavicius" userId="afa06326152c962e" providerId="LiveId" clId="{C6D68775-764A-4CC2-83AF-A3B6433A7C61}" dt="2018-04-22T05:20:57.886" v="282" actId="1076"/>
          <ac:spMkLst>
            <pc:docMk/>
            <pc:sldMk cId="625501343" sldId="269"/>
            <ac:spMk id="4" creationId="{9CE9E8AF-D557-41D2-90F7-D28E9422F32B}"/>
          </ac:spMkLst>
        </pc:spChg>
        <pc:spChg chg="add mod">
          <ac:chgData name="Gediminas Kapustavicius" userId="afa06326152c962e" providerId="LiveId" clId="{C6D68775-764A-4CC2-83AF-A3B6433A7C61}" dt="2018-04-22T05:26:49.440" v="344" actId="207"/>
          <ac:spMkLst>
            <pc:docMk/>
            <pc:sldMk cId="625501343" sldId="269"/>
            <ac:spMk id="5" creationId="{AEECCC62-4976-47AE-B288-4E1763DB1011}"/>
          </ac:spMkLst>
        </pc:spChg>
        <pc:picChg chg="mod">
          <ac:chgData name="Gediminas Kapustavicius" userId="afa06326152c962e" providerId="LiveId" clId="{C6D68775-764A-4CC2-83AF-A3B6433A7C61}" dt="2018-04-22T05:15:42.240" v="166" actId="207"/>
          <ac:picMkLst>
            <pc:docMk/>
            <pc:sldMk cId="625501343" sldId="269"/>
            <ac:picMk id="2" creationId="{E0A51A03-3793-409F-A896-C98FD16A9A46}"/>
          </ac:picMkLst>
        </pc:picChg>
      </pc:sldChg>
      <pc:sldChg chg="addSp delSp modSp modAnim">
        <pc:chgData name="Gediminas Kapustavicius" userId="afa06326152c962e" providerId="LiveId" clId="{C6D68775-764A-4CC2-83AF-A3B6433A7C61}" dt="2018-04-22T05:47:50.489" v="681" actId="207"/>
        <pc:sldMkLst>
          <pc:docMk/>
          <pc:sldMk cId="475746709" sldId="270"/>
        </pc:sldMkLst>
        <pc:spChg chg="del mod">
          <ac:chgData name="Gediminas Kapustavicius" userId="afa06326152c962e" providerId="LiveId" clId="{C6D68775-764A-4CC2-83AF-A3B6433A7C61}" dt="2018-04-22T05:26:34.013" v="342" actId="207"/>
          <ac:spMkLst>
            <pc:docMk/>
            <pc:sldMk cId="475746709" sldId="270"/>
            <ac:spMk id="3" creationId="{43FA6B97-B844-4BB9-AB87-B476E773D196}"/>
          </ac:spMkLst>
        </pc:spChg>
        <pc:spChg chg="mod">
          <ac:chgData name="Gediminas Kapustavicius" userId="afa06326152c962e" providerId="LiveId" clId="{C6D68775-764A-4CC2-83AF-A3B6433A7C61}" dt="2018-04-22T05:37:33.907" v="543" actId="1076"/>
          <ac:spMkLst>
            <pc:docMk/>
            <pc:sldMk cId="475746709" sldId="270"/>
            <ac:spMk id="4" creationId="{9CE9E8AF-D557-41D2-90F7-D28E9422F32B}"/>
          </ac:spMkLst>
        </pc:spChg>
        <pc:spChg chg="mod">
          <ac:chgData name="Gediminas Kapustavicius" userId="afa06326152c962e" providerId="LiveId" clId="{C6D68775-764A-4CC2-83AF-A3B6433A7C61}" dt="2018-04-22T05:44:16.689" v="676" actId="207"/>
          <ac:spMkLst>
            <pc:docMk/>
            <pc:sldMk cId="475746709" sldId="270"/>
            <ac:spMk id="5" creationId="{AEECCC62-4976-47AE-B288-4E1763DB1011}"/>
          </ac:spMkLst>
        </pc:spChg>
        <pc:spChg chg="add mod">
          <ac:chgData name="Gediminas Kapustavicius" userId="afa06326152c962e" providerId="LiveId" clId="{C6D68775-764A-4CC2-83AF-A3B6433A7C61}" dt="2018-04-22T05:43:01.137" v="671" actId="207"/>
          <ac:spMkLst>
            <pc:docMk/>
            <pc:sldMk cId="475746709" sldId="270"/>
            <ac:spMk id="6" creationId="{75287A3C-3896-4215-8682-03B782A9ED5D}"/>
          </ac:spMkLst>
        </pc:spChg>
        <pc:spChg chg="add mod">
          <ac:chgData name="Gediminas Kapustavicius" userId="afa06326152c962e" providerId="LiveId" clId="{C6D68775-764A-4CC2-83AF-A3B6433A7C61}" dt="2018-04-22T05:47:50.489" v="681" actId="207"/>
          <ac:spMkLst>
            <pc:docMk/>
            <pc:sldMk cId="475746709" sldId="270"/>
            <ac:spMk id="7" creationId="{D1C654D2-0121-4AEB-94B3-08338DA4CAED}"/>
          </ac:spMkLst>
        </pc:spChg>
      </pc:sldChg>
      <pc:sldChg chg="addSp delSp modSp">
        <pc:chgData name="Gediminas Kapustavicius" userId="afa06326152c962e" providerId="LiveId" clId="{C6D68775-764A-4CC2-83AF-A3B6433A7C61}" dt="2018-04-22T05:44:48.743" v="678" actId="207"/>
        <pc:sldMkLst>
          <pc:docMk/>
          <pc:sldMk cId="855204402" sldId="271"/>
        </pc:sldMkLst>
        <pc:spChg chg="add mod">
          <ac:chgData name="Gediminas Kapustavicius" userId="afa06326152c962e" providerId="LiveId" clId="{C6D68775-764A-4CC2-83AF-A3B6433A7C61}" dt="2018-04-22T05:44:48.743" v="678" actId="207"/>
          <ac:spMkLst>
            <pc:docMk/>
            <pc:sldMk cId="855204402" sldId="271"/>
            <ac:spMk id="3" creationId="{AD905DD3-468F-4B43-9534-854AE2473A7B}"/>
          </ac:spMkLst>
        </pc:spChg>
        <pc:spChg chg="mod">
          <ac:chgData name="Gediminas Kapustavicius" userId="afa06326152c962e" providerId="LiveId" clId="{C6D68775-764A-4CC2-83AF-A3B6433A7C61}" dt="2018-04-22T05:39:48.749" v="628" actId="1076"/>
          <ac:spMkLst>
            <pc:docMk/>
            <pc:sldMk cId="855204402" sldId="271"/>
            <ac:spMk id="4" creationId="{9CE9E8AF-D557-41D2-90F7-D28E9422F32B}"/>
          </ac:spMkLst>
        </pc:spChg>
        <pc:spChg chg="del mod">
          <ac:chgData name="Gediminas Kapustavicius" userId="afa06326152c962e" providerId="LiveId" clId="{C6D68775-764A-4CC2-83AF-A3B6433A7C61}" dt="2018-04-22T05:39:56.814" v="631" actId="207"/>
          <ac:spMkLst>
            <pc:docMk/>
            <pc:sldMk cId="855204402" sldId="271"/>
            <ac:spMk id="5" creationId="{AEECCC62-4976-47AE-B288-4E1763DB1011}"/>
          </ac:spMkLst>
        </pc:spChg>
        <pc:spChg chg="del mod">
          <ac:chgData name="Gediminas Kapustavicius" userId="afa06326152c962e" providerId="LiveId" clId="{C6D68775-764A-4CC2-83AF-A3B6433A7C61}" dt="2018-04-22T05:39:07.351" v="568" actId="207"/>
          <ac:spMkLst>
            <pc:docMk/>
            <pc:sldMk cId="855204402" sldId="271"/>
            <ac:spMk id="6" creationId="{75287A3C-3896-4215-8682-03B782A9ED5D}"/>
          </ac:spMkLst>
        </pc:spChg>
        <pc:spChg chg="del mod">
          <ac:chgData name="Gediminas Kapustavicius" userId="afa06326152c962e" providerId="LiveId" clId="{C6D68775-764A-4CC2-83AF-A3B6433A7C61}" dt="2018-04-22T05:39:07.351" v="566" actId="207"/>
          <ac:spMkLst>
            <pc:docMk/>
            <pc:sldMk cId="855204402" sldId="271"/>
            <ac:spMk id="7" creationId="{D1C654D2-0121-4AEB-94B3-08338DA4CAE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AE11D0EF-7D67-4F50-A81D-FDB42CBF32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FD1A1B4A-FF8E-49DE-B6E9-5019B54F03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E82A6D38-F9AA-4373-9BC6-39DBF0493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C4D7-67B6-4B55-A4ED-2CA1939D03F6}" type="datetimeFigureOut">
              <a:rPr lang="lt-LT" smtClean="0"/>
              <a:t>2018-04-22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78E51D29-635D-475B-8318-4AB99C438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E5292E81-1384-4B59-BC91-B1D634D30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E2FA-E86A-4596-B108-C5DD91A1DFF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05533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C5074FB-CAE3-44DA-AC9A-B94CE7D6B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AE5AA0CC-D2D3-497C-A8B5-36FB2E8EDC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BE96F557-77F0-4753-A2B2-704F3A220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C4D7-67B6-4B55-A4ED-2CA1939D03F6}" type="datetimeFigureOut">
              <a:rPr lang="lt-LT" smtClean="0"/>
              <a:t>2018-04-22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02AA5627-CB6B-474D-8B6C-FE4F08CAB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D2A4BFDF-CA29-4DBE-A697-89C9FC6B9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E2FA-E86A-4596-B108-C5DD91A1DFF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22960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>
            <a:extLst>
              <a:ext uri="{FF2B5EF4-FFF2-40B4-BE49-F238E27FC236}">
                <a16:creationId xmlns:a16="http://schemas.microsoft.com/office/drawing/2014/main" id="{890B4F69-4A53-4FCC-8158-13BEA6EE3F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8A03D3EC-5ADA-44C4-8B1D-92701C28CA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41E4F3A8-67D7-48D3-9DDE-A33E487D2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C4D7-67B6-4B55-A4ED-2CA1939D03F6}" type="datetimeFigureOut">
              <a:rPr lang="lt-LT" smtClean="0"/>
              <a:t>2018-04-22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A36B1C5E-1FF5-4F79-9431-DC6872F7F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DA4096C1-43FD-438E-8A7C-26C81FC8E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E2FA-E86A-4596-B108-C5DD91A1DFF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95268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74A3351-8E81-4F8A-88F6-4D7673E10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5A48E341-7B54-4A1C-B622-08BA60B0E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36EB388A-C500-4F44-A1B8-F787FFCAF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C4D7-67B6-4B55-A4ED-2CA1939D03F6}" type="datetimeFigureOut">
              <a:rPr lang="lt-LT" smtClean="0"/>
              <a:t>2018-04-22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A18B6564-CE4E-446E-8223-C01553654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6307FCEF-7305-4F8D-AC06-2BD9ADEF1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E2FA-E86A-4596-B108-C5DD91A1DFF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38695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5BCDBE6-A9CE-4A2E-AD66-2C88EDF2F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99058B90-B93C-4712-97B9-0ACD5D212D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CA431B27-917B-4EF3-8D90-FD5104B1C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C4D7-67B6-4B55-A4ED-2CA1939D03F6}" type="datetimeFigureOut">
              <a:rPr lang="lt-LT" smtClean="0"/>
              <a:t>2018-04-22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484C7B3A-68B0-4981-BD3B-27B358791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9F469431-2573-4960-B02B-D54CDA9DD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E2FA-E86A-4596-B108-C5DD91A1DFF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87021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98B318B-862B-4450-B79C-D05D8094C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6A04721C-1A56-498E-9189-7860C72C5F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7487C315-61BF-41CF-B8AE-2F9A4D6147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B1D26B9C-AADF-4BD7-9DA7-A255425E1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C4D7-67B6-4B55-A4ED-2CA1939D03F6}" type="datetimeFigureOut">
              <a:rPr lang="lt-LT" smtClean="0"/>
              <a:t>2018-04-22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BE690692-7B49-439C-8EA7-9CB271E2E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8A65745A-18E9-40B1-8B43-275302C50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E2FA-E86A-4596-B108-C5DD91A1DFF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54899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20BBBAE-932C-42DB-8D70-9771D46EB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624C2B6B-2D1A-46D6-8EFE-E2BB2DBBEB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7D99F073-34D6-4831-B13F-4D6913284A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FCD1DFA6-FB6C-40BE-8546-4E197CFC52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94320E34-4053-4243-BE01-84254E2EB9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7" name="Datos vietos rezervavimo ženklas 6">
            <a:extLst>
              <a:ext uri="{FF2B5EF4-FFF2-40B4-BE49-F238E27FC236}">
                <a16:creationId xmlns:a16="http://schemas.microsoft.com/office/drawing/2014/main" id="{794A4968-9D25-4C70-AABB-7C2DD27F8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C4D7-67B6-4B55-A4ED-2CA1939D03F6}" type="datetimeFigureOut">
              <a:rPr lang="lt-LT" smtClean="0"/>
              <a:t>2018-04-22</a:t>
            </a:fld>
            <a:endParaRPr lang="lt-LT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id="{6DDDC63B-6C0E-4218-9902-959140564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>
            <a:extLst>
              <a:ext uri="{FF2B5EF4-FFF2-40B4-BE49-F238E27FC236}">
                <a16:creationId xmlns:a16="http://schemas.microsoft.com/office/drawing/2014/main" id="{2E89B557-518D-48AE-AF70-11AB3134A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E2FA-E86A-4596-B108-C5DD91A1DFF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49668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0C79405-4D6A-48D1-A7B1-E71AA95B8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Datos vietos rezervavimo ženklas 2">
            <a:extLst>
              <a:ext uri="{FF2B5EF4-FFF2-40B4-BE49-F238E27FC236}">
                <a16:creationId xmlns:a16="http://schemas.microsoft.com/office/drawing/2014/main" id="{25108514-5FC1-4D4A-AC28-1613C1DA6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C4D7-67B6-4B55-A4ED-2CA1939D03F6}" type="datetimeFigureOut">
              <a:rPr lang="lt-LT" smtClean="0"/>
              <a:t>2018-04-22</a:t>
            </a:fld>
            <a:endParaRPr lang="lt-LT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6CB7B0F8-A1F5-4124-809A-4DC880788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FE05AFF3-0851-44AB-9A86-DA4BA7534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E2FA-E86A-4596-B108-C5DD91A1DFF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1619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>
            <a:extLst>
              <a:ext uri="{FF2B5EF4-FFF2-40B4-BE49-F238E27FC236}">
                <a16:creationId xmlns:a16="http://schemas.microsoft.com/office/drawing/2014/main" id="{6AB2DD07-689A-4547-9C4F-33B684CF5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C4D7-67B6-4B55-A4ED-2CA1939D03F6}" type="datetimeFigureOut">
              <a:rPr lang="lt-LT" smtClean="0"/>
              <a:t>2018-04-22</a:t>
            </a:fld>
            <a:endParaRPr lang="lt-LT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4714C35E-944E-4F84-9C8A-FB1A8602A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4C886EEE-7945-40D7-98F1-9ED845CDE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E2FA-E86A-4596-B108-C5DD91A1DFF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10378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172B346B-0B95-4A6D-B93F-C8EB3F366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609D679D-7A64-4C38-854D-7C298CA89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838649DF-0ECB-4A25-A52B-7A36CA935D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0AB8D63B-4AC5-49B8-B10B-45D48F44E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C4D7-67B6-4B55-A4ED-2CA1939D03F6}" type="datetimeFigureOut">
              <a:rPr lang="lt-LT" smtClean="0"/>
              <a:t>2018-04-22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F1EC0664-A00F-464C-B29C-CCC425ACB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B109B14E-F9D2-4081-A6B0-458CD7527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E2FA-E86A-4596-B108-C5DD91A1DFF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8735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DE8146C-4639-4A32-872C-0F679BD78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Paveikslėlio vietos rezervavimo ženklas 2">
            <a:extLst>
              <a:ext uri="{FF2B5EF4-FFF2-40B4-BE49-F238E27FC236}">
                <a16:creationId xmlns:a16="http://schemas.microsoft.com/office/drawing/2014/main" id="{E1C58159-9045-424F-B475-A7F133C2A1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0BF63B33-18CA-4DDF-BFE9-58B09F1738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940E9C59-0090-4821-A65E-FD7D95C23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C4D7-67B6-4B55-A4ED-2CA1939D03F6}" type="datetimeFigureOut">
              <a:rPr lang="lt-LT" smtClean="0"/>
              <a:t>2018-04-22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22BE1F30-6B43-4208-BB63-14047BA06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8FDD9F33-0495-449E-BBD7-B740607DF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E2FA-E86A-4596-B108-C5DD91A1DFF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36275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A3735D9D-F330-41D0-B79A-BA4D41524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CF09ED0E-CC9C-4868-9C88-E154CB64D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872D401E-B9B8-46FD-8BEA-39B82BF4A6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FC4D7-67B6-4B55-A4ED-2CA1939D03F6}" type="datetimeFigureOut">
              <a:rPr lang="lt-LT" smtClean="0"/>
              <a:t>2018-04-22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9DBE0128-0B9F-48D3-A87B-EF5DAD3EEC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88D6A0D7-05F8-4B0B-BECE-C2E6234F14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0E2FA-E86A-4596-B108-C5DD91A1DFF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0997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>
            <a:extLst>
              <a:ext uri="{FF2B5EF4-FFF2-40B4-BE49-F238E27FC236}">
                <a16:creationId xmlns:a16="http://schemas.microsoft.com/office/drawing/2014/main" id="{E0A51A03-3793-409F-A896-C98FD16A9A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 t="150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E9E8AF-D557-41D2-90F7-D28E9422F32B}"/>
              </a:ext>
            </a:extLst>
          </p:cNvPr>
          <p:cNvSpPr txBox="1"/>
          <p:nvPr/>
        </p:nvSpPr>
        <p:spPr>
          <a:xfrm>
            <a:off x="834886" y="2531165"/>
            <a:ext cx="9117689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EVANGELIJA PAGAL LUKĄ</a:t>
            </a:r>
          </a:p>
          <a:p>
            <a:pPr algn="ctr"/>
            <a:r>
              <a:rPr lang="lt-LT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Sėkminga žvejyba</a:t>
            </a:r>
          </a:p>
        </p:txBody>
      </p:sp>
    </p:spTree>
    <p:extLst>
      <p:ext uri="{BB962C8B-B14F-4D97-AF65-F5344CB8AC3E}">
        <p14:creationId xmlns:p14="http://schemas.microsoft.com/office/powerpoint/2010/main" val="4163446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>
            <a:extLst>
              <a:ext uri="{FF2B5EF4-FFF2-40B4-BE49-F238E27FC236}">
                <a16:creationId xmlns:a16="http://schemas.microsoft.com/office/drawing/2014/main" id="{E0A51A03-3793-409F-A896-C98FD16A9A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t="150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E9E8AF-D557-41D2-90F7-D28E9422F32B}"/>
              </a:ext>
            </a:extLst>
          </p:cNvPr>
          <p:cNvSpPr txBox="1"/>
          <p:nvPr/>
        </p:nvSpPr>
        <p:spPr>
          <a:xfrm>
            <a:off x="185530" y="331304"/>
            <a:ext cx="103777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1. Veržkimės klausytis Dievo Žodžio.</a:t>
            </a:r>
          </a:p>
        </p:txBody>
      </p:sp>
      <p:sp>
        <p:nvSpPr>
          <p:cNvPr id="3" name="Stačiakampis 2">
            <a:extLst>
              <a:ext uri="{FF2B5EF4-FFF2-40B4-BE49-F238E27FC236}">
                <a16:creationId xmlns:a16="http://schemas.microsoft.com/office/drawing/2014/main" id="{43FA6B97-B844-4BB9-AB87-B476E773D196}"/>
              </a:ext>
            </a:extLst>
          </p:cNvPr>
          <p:cNvSpPr/>
          <p:nvPr/>
        </p:nvSpPr>
        <p:spPr>
          <a:xfrm>
            <a:off x="291548" y="1278332"/>
            <a:ext cx="113571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t-L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Kartą, kai minios </a:t>
            </a:r>
            <a:r>
              <a:rPr lang="lt-LT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veržėsi </a:t>
            </a:r>
            <a:r>
              <a:rPr lang="lt-L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prie Jo </a:t>
            </a:r>
            <a:r>
              <a:rPr lang="lt-LT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klausytis Dievo žodžio, </a:t>
            </a:r>
            <a:r>
              <a:rPr lang="lt-L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Jis stovėjo prie </a:t>
            </a:r>
            <a:r>
              <a:rPr lang="lt-LT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Genezareto</a:t>
            </a:r>
            <a:r>
              <a:rPr lang="lt-L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ežero ir pamatė dvi valtis, stovinčias prie ežero kranto. Žvejai buvo išlipę iš jų ir plovė tinklus (</a:t>
            </a:r>
            <a:r>
              <a:rPr lang="lt-LT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Lk</a:t>
            </a:r>
            <a:r>
              <a:rPr lang="lt-L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5, 1-2). </a:t>
            </a:r>
          </a:p>
        </p:txBody>
      </p:sp>
      <p:sp>
        <p:nvSpPr>
          <p:cNvPr id="5" name="Stačiakampis 4">
            <a:extLst>
              <a:ext uri="{FF2B5EF4-FFF2-40B4-BE49-F238E27FC236}">
                <a16:creationId xmlns:a16="http://schemas.microsoft.com/office/drawing/2014/main" id="{AEECCC62-4976-47AE-B288-4E1763DB1011}"/>
              </a:ext>
            </a:extLst>
          </p:cNvPr>
          <p:cNvSpPr/>
          <p:nvPr/>
        </p:nvSpPr>
        <p:spPr>
          <a:xfrm>
            <a:off x="303351" y="3085308"/>
            <a:ext cx="11729623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2. Priimkime Jėzų į savo gyvenimo valtį.</a:t>
            </a:r>
          </a:p>
          <a:p>
            <a:endParaRPr lang="lt-LT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lt-LT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Įlipęs į vieną valtį, </a:t>
            </a:r>
            <a:r>
              <a:rPr lang="lt-L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kuri buvo Simono, Jis paprašė truputį atsistumti </a:t>
            </a:r>
          </a:p>
          <a:p>
            <a:r>
              <a:rPr lang="lt-L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nuo kranto ir atsisėdęs mokė minias iš valties (</a:t>
            </a:r>
            <a:r>
              <a:rPr lang="lt-LT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Lk</a:t>
            </a:r>
            <a:r>
              <a:rPr lang="lt-L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5, 3). </a:t>
            </a:r>
          </a:p>
          <a:p>
            <a:endParaRPr lang="lt-LT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Štai Aš stoviu prie durų ir beldžiu: jei kas </a:t>
            </a:r>
            <a:r>
              <a:rPr lang="lt-LT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išgirs mano balsą </a:t>
            </a:r>
            <a:r>
              <a:rPr lang="lt-L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ir </a:t>
            </a:r>
          </a:p>
          <a:p>
            <a:r>
              <a:rPr lang="lt-LT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atvers duris, </a:t>
            </a:r>
            <a:r>
              <a:rPr lang="lt-L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Aš pas jį užeisiu ir vakarieniausiu su juo, o jis su manimi (</a:t>
            </a:r>
            <a:r>
              <a:rPr lang="lt-LT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Apr</a:t>
            </a:r>
            <a:r>
              <a:rPr lang="lt-L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3, 20).</a:t>
            </a:r>
          </a:p>
        </p:txBody>
      </p:sp>
    </p:spTree>
    <p:extLst>
      <p:ext uri="{BB962C8B-B14F-4D97-AF65-F5344CB8AC3E}">
        <p14:creationId xmlns:p14="http://schemas.microsoft.com/office/powerpoint/2010/main" val="62550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>
            <a:extLst>
              <a:ext uri="{FF2B5EF4-FFF2-40B4-BE49-F238E27FC236}">
                <a16:creationId xmlns:a16="http://schemas.microsoft.com/office/drawing/2014/main" id="{E0A51A03-3793-409F-A896-C98FD16A9A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t="150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E9E8AF-D557-41D2-90F7-D28E9422F32B}"/>
              </a:ext>
            </a:extLst>
          </p:cNvPr>
          <p:cNvSpPr txBox="1"/>
          <p:nvPr/>
        </p:nvSpPr>
        <p:spPr>
          <a:xfrm>
            <a:off x="172278" y="212034"/>
            <a:ext cx="113563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3. Pripažinkime Jėzui savo nepajėgumą.</a:t>
            </a:r>
          </a:p>
        </p:txBody>
      </p:sp>
      <p:sp>
        <p:nvSpPr>
          <p:cNvPr id="5" name="Stačiakampis 4">
            <a:extLst>
              <a:ext uri="{FF2B5EF4-FFF2-40B4-BE49-F238E27FC236}">
                <a16:creationId xmlns:a16="http://schemas.microsoft.com/office/drawing/2014/main" id="{AEECCC62-4976-47AE-B288-4E1763DB1011}"/>
              </a:ext>
            </a:extLst>
          </p:cNvPr>
          <p:cNvSpPr/>
          <p:nvPr/>
        </p:nvSpPr>
        <p:spPr>
          <a:xfrm>
            <a:off x="329855" y="3533581"/>
            <a:ext cx="11729623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4. Pakluskime Jėzaus vadovavimui.</a:t>
            </a:r>
          </a:p>
          <a:p>
            <a:endParaRPr lang="lt-LT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lt-L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Baigęs kalbėti, Jis tarė Simonui: </a:t>
            </a:r>
            <a:r>
              <a:rPr lang="lt-LT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„Irkis į gilumą ir išmeskite tinklus valksmui“. </a:t>
            </a:r>
            <a:r>
              <a:rPr lang="lt-L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Simonas Jam atsakė: „Mokytojau, visą naktį vargę, mes nieko nesugavome, bet </a:t>
            </a:r>
            <a:r>
              <a:rPr lang="lt-LT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dėl Tavo žodžio užmesiu tinklą“. </a:t>
            </a:r>
            <a:r>
              <a:rPr lang="lt-L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Tai padarę, jie užgriebė </a:t>
            </a:r>
            <a:r>
              <a:rPr lang="lt-LT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didelę daugybę žuvų, </a:t>
            </a:r>
            <a:r>
              <a:rPr lang="lt-L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kad net jų tinklas pradėjo trūkinėti (</a:t>
            </a:r>
            <a:r>
              <a:rPr lang="lt-LT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Lk</a:t>
            </a:r>
            <a:r>
              <a:rPr lang="lt-L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5, 4-6). </a:t>
            </a:r>
          </a:p>
        </p:txBody>
      </p:sp>
      <p:sp>
        <p:nvSpPr>
          <p:cNvPr id="6" name="Stačiakampis 5">
            <a:extLst>
              <a:ext uri="{FF2B5EF4-FFF2-40B4-BE49-F238E27FC236}">
                <a16:creationId xmlns:a16="http://schemas.microsoft.com/office/drawing/2014/main" id="{75287A3C-3896-4215-8682-03B782A9ED5D}"/>
              </a:ext>
            </a:extLst>
          </p:cNvPr>
          <p:cNvSpPr/>
          <p:nvPr/>
        </p:nvSpPr>
        <p:spPr>
          <a:xfrm>
            <a:off x="225287" y="1118009"/>
            <a:ext cx="110390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Simonas Jam atsakė: „Mokytojau, visą naktį vargę, mes </a:t>
            </a:r>
            <a:r>
              <a:rPr lang="pt-BR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nieko nesugavome</a:t>
            </a:r>
            <a:r>
              <a:rPr lang="lt-LT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lt-L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(</a:t>
            </a:r>
            <a:r>
              <a:rPr lang="lt-LT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Lk</a:t>
            </a:r>
            <a:r>
              <a:rPr lang="lt-L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5, 5).</a:t>
            </a:r>
            <a:endParaRPr lang="lt-LT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tačiakampis 6">
            <a:extLst>
              <a:ext uri="{FF2B5EF4-FFF2-40B4-BE49-F238E27FC236}">
                <a16:creationId xmlns:a16="http://schemas.microsoft.com/office/drawing/2014/main" id="{D1C654D2-0121-4AEB-94B3-08338DA4CAED}"/>
              </a:ext>
            </a:extLst>
          </p:cNvPr>
          <p:cNvSpPr/>
          <p:nvPr/>
        </p:nvSpPr>
        <p:spPr>
          <a:xfrm>
            <a:off x="238539" y="2238465"/>
            <a:ext cx="114366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Tai matydamas, Simonas Petras puolė Jėzui po kojų, sakydamas: „Pasitrauk nuo manęs, Viešpatie, nes </a:t>
            </a:r>
            <a:r>
              <a:rPr lang="lt-LT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aš – nusidėjėlis!“ </a:t>
            </a:r>
            <a:r>
              <a:rPr lang="lt-L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(</a:t>
            </a:r>
            <a:r>
              <a:rPr lang="lt-LT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Lk</a:t>
            </a:r>
            <a:r>
              <a:rPr lang="lt-L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5, 8).</a:t>
            </a:r>
            <a:endParaRPr lang="lt-LT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574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>
            <a:extLst>
              <a:ext uri="{FF2B5EF4-FFF2-40B4-BE49-F238E27FC236}">
                <a16:creationId xmlns:a16="http://schemas.microsoft.com/office/drawing/2014/main" id="{E0A51A03-3793-409F-A896-C98FD16A9A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t="150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E9E8AF-D557-41D2-90F7-D28E9422F32B}"/>
              </a:ext>
            </a:extLst>
          </p:cNvPr>
          <p:cNvSpPr txBox="1"/>
          <p:nvPr/>
        </p:nvSpPr>
        <p:spPr>
          <a:xfrm>
            <a:off x="251791" y="450572"/>
            <a:ext cx="92143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5. Priimkime Jėzaus pašaukimą.</a:t>
            </a:r>
          </a:p>
        </p:txBody>
      </p:sp>
      <p:sp>
        <p:nvSpPr>
          <p:cNvPr id="3" name="Stačiakampis 2">
            <a:extLst>
              <a:ext uri="{FF2B5EF4-FFF2-40B4-BE49-F238E27FC236}">
                <a16:creationId xmlns:a16="http://schemas.microsoft.com/office/drawing/2014/main" id="{AD905DD3-468F-4B43-9534-854AE2473A7B}"/>
              </a:ext>
            </a:extLst>
          </p:cNvPr>
          <p:cNvSpPr/>
          <p:nvPr/>
        </p:nvSpPr>
        <p:spPr>
          <a:xfrm>
            <a:off x="331303" y="1401492"/>
            <a:ext cx="114498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t-L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Tai matydamas, Simonas Petras puolė Jėzui po kojų, sakydamas: „Pasitrauk nuo manęs, Viešpatie, nes aš – nusidėjėlis!“ Mat jį ir visus draugus apėmė nuostaba dėl to valksmo žuvų, kurias jie sugavo; taip pat </a:t>
            </a:r>
            <a:r>
              <a:rPr lang="lt-LT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Zebediejaus</a:t>
            </a:r>
            <a:r>
              <a:rPr lang="lt-L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sūnus Jokūbą ir Joną, kurie buvo Petro bendrai. O Jėzus tarė Simonui: </a:t>
            </a:r>
            <a:r>
              <a:rPr lang="lt-LT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„Nebijok! Nuo šiol žmones žvejosi“. </a:t>
            </a:r>
            <a:r>
              <a:rPr lang="lt-L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Išvilkę į krantą valtis, </a:t>
            </a:r>
            <a:r>
              <a:rPr lang="lt-LT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jie viską paliko ir nusekė paskui Jį</a:t>
            </a:r>
          </a:p>
          <a:p>
            <a:pPr algn="just"/>
            <a:r>
              <a:rPr lang="lt-L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lt-LT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Lk</a:t>
            </a:r>
            <a:r>
              <a:rPr lang="lt-L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5, 8-11). </a:t>
            </a:r>
          </a:p>
        </p:txBody>
      </p:sp>
    </p:spTree>
    <p:extLst>
      <p:ext uri="{BB962C8B-B14F-4D97-AF65-F5344CB8AC3E}">
        <p14:creationId xmlns:p14="http://schemas.microsoft.com/office/powerpoint/2010/main" val="855204402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203</Words>
  <Application>Microsoft Office PowerPoint</Application>
  <PresentationFormat>Plačiaekranė</PresentationFormat>
  <Paragraphs>20</Paragraphs>
  <Slides>4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4</vt:i4>
      </vt:variant>
    </vt:vector>
  </HeadingPairs>
  <TitlesOfParts>
    <vt:vector size="9" baseType="lpstr">
      <vt:lpstr>Arial</vt:lpstr>
      <vt:lpstr>Arial Black</vt:lpstr>
      <vt:lpstr>Calibri</vt:lpstr>
      <vt:lpstr>Calibri Light</vt:lpstr>
      <vt:lpstr>„Office“ tema</vt:lpstr>
      <vt:lpstr>„PowerPoint“ pateiktis</vt:lpstr>
      <vt:lpstr>„PowerPoint“ pateiktis</vt:lpstr>
      <vt:lpstr>„PowerPoint“ pateiktis</vt:lpstr>
      <vt:lpstr>„PowerPoint“ pateiktis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Gediminas Kapustavicius</dc:creator>
  <cp:lastModifiedBy>Gediminas Kapustavicius</cp:lastModifiedBy>
  <cp:revision>3</cp:revision>
  <dcterms:created xsi:type="dcterms:W3CDTF">2018-04-21T19:20:47Z</dcterms:created>
  <dcterms:modified xsi:type="dcterms:W3CDTF">2018-04-22T05:51:33Z</dcterms:modified>
</cp:coreProperties>
</file>